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56" r:id="rId4"/>
    <p:sldId id="268" r:id="rId5"/>
    <p:sldId id="280" r:id="rId6"/>
    <p:sldId id="281" r:id="rId7"/>
    <p:sldId id="282" r:id="rId8"/>
    <p:sldId id="283" r:id="rId9"/>
    <p:sldId id="259" r:id="rId10"/>
    <p:sldId id="263" r:id="rId11"/>
    <p:sldId id="272" r:id="rId12"/>
    <p:sldId id="264" r:id="rId13"/>
    <p:sldId id="278" r:id="rId14"/>
    <p:sldId id="258" r:id="rId15"/>
    <p:sldId id="261" r:id="rId16"/>
    <p:sldId id="262" r:id="rId17"/>
    <p:sldId id="260" r:id="rId18"/>
    <p:sldId id="279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8" d="100"/>
          <a:sy n="68" d="100"/>
        </p:scale>
        <p:origin x="-1632" y="-8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5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3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0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0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0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7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5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2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30459-28DE-4659-A602-40199508D084}" type="datetimeFigureOut">
              <a:rPr lang="en-US" smtClean="0"/>
              <a:t>1/10/2013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B00CD-813C-45C3-A871-A43DC0AB93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vtperformance.com/forums/pics-videos-buffet-149/659614-cam-covers-afco-kb-2-2-03-cobra-installation-pictures-some-assembly-req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vtperformance.com/forums/shownshine-saloon-190/709578-detailing-redfire-cobras-paint.html" TargetMode="External"/><Relationship Id="rId3" Type="http://schemas.openxmlformats.org/officeDocument/2006/relationships/hyperlink" Target="http://www.svtperformance.com/forums/suspension-modifications-211/776607-14-rear-brake-kit-venom-technologies-installation.html" TargetMode="External"/><Relationship Id="rId7" Type="http://schemas.openxmlformats.org/officeDocument/2006/relationships/hyperlink" Target="http://www.svtperformance.com/forums/pics-videos-buffet-149/857343-polished-my-redfire-cobra.html" TargetMode="External"/><Relationship Id="rId2" Type="http://schemas.openxmlformats.org/officeDocument/2006/relationships/hyperlink" Target="http://www.svtperformance.com/forums/pics-videos-buffet-149/659614-cam-covers-afco-kb-2-2-03-cobra-installation-pictures-some-assembly-req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vtperformance.com/forums/pics-videos-buffet-149/855119-detailing-underside-my-cobra-polished-driveshaft.html" TargetMode="External"/><Relationship Id="rId11" Type="http://schemas.openxmlformats.org/officeDocument/2006/relationships/hyperlink" Target="http://www.svtperformance.com/forums/pics-videos-buffet-149/712814-lets-roll-baby.html" TargetMode="External"/><Relationship Id="rId5" Type="http://schemas.openxmlformats.org/officeDocument/2006/relationships/hyperlink" Target="http://www.svtperformance.com/forums/pics-videos-buffet-149/853019-washed-2003-cobra-underneath.html" TargetMode="External"/><Relationship Id="rId10" Type="http://schemas.openxmlformats.org/officeDocument/2006/relationships/hyperlink" Target="http://www.svtperformance.com/forums/pics-videos-buffet-149/748643-my-new-framed-cobra-action-pictures-posters.html" TargetMode="External"/><Relationship Id="rId4" Type="http://schemas.openxmlformats.org/officeDocument/2006/relationships/hyperlink" Target="http://www.svtperformance.com/forums/pics-videos-buffet-149/657664-new-03-cobra-install-parts-pics-kb-2-2l-redfire-cam-covers-hids-afco.html" TargetMode="External"/><Relationship Id="rId9" Type="http://schemas.openxmlformats.org/officeDocument/2006/relationships/hyperlink" Target="http://www.svtperformance.com/forums/terminator-talk-229/650821-parts-installed-irs-brace-fuel-system-polished-exhaust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35052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2003 Cobra Project and Background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200" dirty="0" smtClean="0"/>
              <a:t>Brian Young</a:t>
            </a:r>
            <a:br>
              <a:rPr lang="en-US" sz="2200" dirty="0" smtClean="0"/>
            </a:br>
            <a:r>
              <a:rPr lang="en-US" sz="2200" dirty="0" smtClean="0"/>
              <a:t>bwyoung@mtco.com</a:t>
            </a:r>
            <a:br>
              <a:rPr lang="en-US" sz="2200" dirty="0" smtClean="0"/>
            </a:br>
            <a:r>
              <a:rPr lang="en-US" sz="2200" dirty="0" smtClean="0"/>
              <a:t>309-264-7085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>
                <a:hlinkClick r:id="rId2"/>
              </a:rPr>
              <a:t>Main Project Build Thread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100" dirty="0"/>
              <a:t>http://www.svtperformance.com/forums/pics-videos-buffet-149/659614-cam-covers-afco-kb-2-2-03-cobra-installation-pictures-some-assembly-req.html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6" descr="C:\Users\youngbw\Documents\Brian Files\Pictures\_Cobr\shane\Cobra_rolling_blu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57600"/>
            <a:ext cx="4785481" cy="318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28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__stuff2013\_Cobra_magazine_article\Cobra_Pics_Garage2_213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570"/>
            <a:ext cx="9144000" cy="60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youngbw\Documents\__Brian Files\Pictures\_Cobr\Black_Calipers_Car_326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385"/>
            <a:ext cx="9144000" cy="609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78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E:\__stuff2013\_Cobra_magazine_article\Driveshaft_polish_seal_6222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Show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__stuff2013\_Cobra_magazine_article\IMG_0155_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" y="266581"/>
            <a:ext cx="9117946" cy="60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__stuff2013\_Cobra_magazine_article\IMG_16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" y="381000"/>
            <a:ext cx="914399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E:\__stuff2013\_Cobra_magazine_article\IMG_152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30" b="13330"/>
          <a:stretch/>
        </p:blipFill>
        <p:spPr bwMode="auto">
          <a:xfrm>
            <a:off x="6220" y="-4572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E:\__stuff2013\_Cobra_magazine_article\IMG_16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9415"/>
            <a:ext cx="9176378" cy="611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Ford Career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25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__stuff2013\_Cobra_magazine_article\images\Ford\mustangweekleypicture_brianlaun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24"/>
            <a:ext cx="7239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__stuff2013\_Cobra_magazine_article\images\Ford\mach_row_brian_3320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68" b="36668"/>
          <a:stretch/>
        </p:blipFill>
        <p:spPr bwMode="auto">
          <a:xfrm>
            <a:off x="31101" y="2438400"/>
            <a:ext cx="5919755" cy="443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__stuff2013\_Cobra_magazine_article\images\Ford\fordcarshow9_8162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4517136"/>
            <a:ext cx="3121152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__stuff2013\_Cobra_magazine_article\images\Ford\brian_incar_41920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2191823"/>
            <a:ext cx="3121152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78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0053"/>
            <a:ext cx="9144000" cy="599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 smtClean="0"/>
          </a:p>
          <a:p>
            <a:r>
              <a:rPr lang="en-US" b="1" dirty="0"/>
              <a:t>Project </a:t>
            </a:r>
            <a:r>
              <a:rPr lang="en-US" b="1" dirty="0" smtClean="0"/>
              <a:t>Threads on www.svtperformance.com</a:t>
            </a:r>
            <a:endParaRPr lang="en-US" b="1" dirty="0" smtClean="0"/>
          </a:p>
          <a:p>
            <a:endParaRPr lang="en-US" sz="1100" dirty="0" smtClean="0"/>
          </a:p>
          <a:p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400" b="1" dirty="0" smtClean="0">
                <a:hlinkClick r:id="rId2"/>
              </a:rPr>
              <a:t>Main Cobra Project Build Thread</a:t>
            </a:r>
            <a:r>
              <a:rPr lang="en-US" sz="1400" b="1" dirty="0" smtClean="0"/>
              <a:t>  (Currently ~</a:t>
            </a:r>
            <a:r>
              <a:rPr lang="en-US" sz="1400" b="1" dirty="0" smtClean="0"/>
              <a:t>28,500 </a:t>
            </a:r>
            <a:r>
              <a:rPr lang="en-US" sz="1400" b="1" dirty="0" smtClean="0"/>
              <a:t>views)</a:t>
            </a:r>
            <a:endParaRPr lang="en-US" sz="1100" b="1" dirty="0" smtClean="0"/>
          </a:p>
          <a:p>
            <a:r>
              <a:rPr lang="en-US" sz="1100" dirty="0" smtClean="0"/>
              <a:t>http://www.svtperformance.com/forums/pics-videos-buffet-149/659614-cam-covers-afco-kb-2-2-03-cobra-installation-pictures-some-assembly-req.html</a:t>
            </a:r>
          </a:p>
          <a:p>
            <a:endParaRPr lang="en-US" sz="1100" dirty="0"/>
          </a:p>
          <a:p>
            <a:r>
              <a:rPr lang="en-US" sz="1100" dirty="0" smtClean="0">
                <a:hlinkClick r:id="rId3"/>
              </a:rPr>
              <a:t>Cobra </a:t>
            </a:r>
            <a:r>
              <a:rPr lang="en-US" sz="1100" dirty="0" smtClean="0">
                <a:hlinkClick r:id="rId3"/>
              </a:rPr>
              <a:t>14in Rear Brakes</a:t>
            </a:r>
            <a:endParaRPr lang="en-US" sz="1100" dirty="0" smtClean="0"/>
          </a:p>
          <a:p>
            <a:r>
              <a:rPr lang="en-US" sz="1100" dirty="0" smtClean="0"/>
              <a:t>http://www.svtperformance.com/forums/suspension-modifications-211/776607-14-rear-brake-kit-venom-technologies-installation.html</a:t>
            </a:r>
          </a:p>
          <a:p>
            <a:endParaRPr lang="en-US" sz="1100" dirty="0" smtClean="0"/>
          </a:p>
          <a:p>
            <a:r>
              <a:rPr lang="en-US" sz="1100" dirty="0">
                <a:hlinkClick r:id="rId4"/>
              </a:rPr>
              <a:t>Cobra Project Parts</a:t>
            </a:r>
            <a:endParaRPr lang="en-US" sz="1100" dirty="0"/>
          </a:p>
          <a:p>
            <a:r>
              <a:rPr lang="en-US" sz="1100" dirty="0"/>
              <a:t>http://www.svtperformance.com/forums/pics-videos-buffet-149/657664-new-03-cobra-install-parts-pics-kb-2-2l-redfire-cam-covers-hids-afco.html</a:t>
            </a:r>
            <a:br>
              <a:rPr lang="en-US" sz="1100" dirty="0"/>
            </a:br>
            <a:endParaRPr lang="en-US" sz="1100" dirty="0"/>
          </a:p>
          <a:p>
            <a:r>
              <a:rPr lang="en-US" sz="1100" dirty="0" smtClean="0">
                <a:hlinkClick r:id="rId5"/>
              </a:rPr>
              <a:t>Cobra </a:t>
            </a:r>
            <a:r>
              <a:rPr lang="en-US" sz="1100" dirty="0" smtClean="0">
                <a:hlinkClick r:id="rId5"/>
              </a:rPr>
              <a:t>Underside Cleaning</a:t>
            </a:r>
            <a:endParaRPr lang="en-US" sz="1100" dirty="0" smtClean="0"/>
          </a:p>
          <a:p>
            <a:r>
              <a:rPr lang="en-US" sz="1100" dirty="0" smtClean="0"/>
              <a:t>http://www.svtperformance.com/forums/pics-videos-buffet-149/853019-washed-2003-cobra-underneath.html</a:t>
            </a:r>
          </a:p>
          <a:p>
            <a:endParaRPr lang="en-US" sz="1050" dirty="0" smtClean="0"/>
          </a:p>
          <a:p>
            <a:r>
              <a:rPr lang="en-US" sz="1100" dirty="0" smtClean="0">
                <a:hlinkClick r:id="rId6"/>
              </a:rPr>
              <a:t>Cobra </a:t>
            </a:r>
            <a:r>
              <a:rPr lang="en-US" sz="1100" dirty="0" smtClean="0">
                <a:hlinkClick r:id="rId6"/>
              </a:rPr>
              <a:t>Polished Driveshaft</a:t>
            </a:r>
            <a:endParaRPr lang="en-US" sz="1100" dirty="0" smtClean="0"/>
          </a:p>
          <a:p>
            <a:r>
              <a:rPr lang="en-US" sz="1100" dirty="0" smtClean="0"/>
              <a:t>http://www.svtperformance.com/forums/pics-videos-buffet-149/855119-detailing-underside-my-cobra-polished-driveshaft.html</a:t>
            </a:r>
          </a:p>
          <a:p>
            <a:endParaRPr lang="en-US" sz="1100" dirty="0" smtClean="0"/>
          </a:p>
          <a:p>
            <a:r>
              <a:rPr lang="en-US" sz="1100" dirty="0" smtClean="0">
                <a:hlinkClick r:id="rId7"/>
              </a:rPr>
              <a:t>Cobra Paint </a:t>
            </a:r>
            <a:r>
              <a:rPr lang="en-US" sz="1100" dirty="0" smtClean="0">
                <a:hlinkClick r:id="rId7"/>
              </a:rPr>
              <a:t>Polishing and </a:t>
            </a:r>
            <a:r>
              <a:rPr lang="en-US" sz="1100" dirty="0" smtClean="0">
                <a:hlinkClick r:id="rId7"/>
              </a:rPr>
              <a:t>Detailing</a:t>
            </a:r>
            <a:r>
              <a:rPr lang="en-US" sz="1100" dirty="0">
                <a:hlinkClick r:id="rId7"/>
              </a:rPr>
              <a:t> </a:t>
            </a:r>
            <a:r>
              <a:rPr lang="en-US" sz="1100" dirty="0" smtClean="0">
                <a:hlinkClick r:id="rId7"/>
              </a:rPr>
              <a:t>I</a:t>
            </a:r>
            <a:endParaRPr lang="en-US" sz="1100" dirty="0" smtClean="0"/>
          </a:p>
          <a:p>
            <a:r>
              <a:rPr lang="en-US" sz="1100" dirty="0" smtClean="0"/>
              <a:t>http://www.svtperformance.com/forums/pics-videos-buffet-149/857343-polished-my-redfire-cobra.html</a:t>
            </a:r>
          </a:p>
          <a:p>
            <a:endParaRPr lang="en-US" sz="1100" dirty="0" smtClean="0"/>
          </a:p>
          <a:p>
            <a:r>
              <a:rPr lang="en-US" sz="1100" dirty="0">
                <a:hlinkClick r:id="rId8"/>
              </a:rPr>
              <a:t>Cobra Paint Polishing and Detailing II</a:t>
            </a:r>
            <a:endParaRPr lang="en-US" sz="1100" dirty="0"/>
          </a:p>
          <a:p>
            <a:r>
              <a:rPr lang="en-US" sz="1100" dirty="0"/>
              <a:t>http://www.svtperformance.com/forums/shownshine-saloon-190/709578-detailing-redfire-cobras-paint.html</a:t>
            </a:r>
          </a:p>
          <a:p>
            <a:endParaRPr lang="en-US" sz="1100" dirty="0" smtClean="0"/>
          </a:p>
          <a:p>
            <a:r>
              <a:rPr lang="en-US" sz="1100" dirty="0" smtClean="0">
                <a:hlinkClick r:id="rId9"/>
              </a:rPr>
              <a:t>Cobra </a:t>
            </a:r>
            <a:r>
              <a:rPr lang="en-US" sz="1100" dirty="0" smtClean="0">
                <a:hlinkClick r:id="rId9"/>
              </a:rPr>
              <a:t>IRS Fuel System Exhaust Polishing</a:t>
            </a:r>
            <a:endParaRPr lang="en-US" sz="1100" dirty="0" smtClean="0"/>
          </a:p>
          <a:p>
            <a:r>
              <a:rPr lang="en-US" sz="1100" dirty="0" smtClean="0"/>
              <a:t>http://www.svtperformance.com/forums/terminator-talk-229/650821-parts-installed-irs-brace-fuel-system-polished-exhaust.html</a:t>
            </a:r>
          </a:p>
          <a:p>
            <a:endParaRPr lang="en-US" sz="1100" dirty="0" smtClean="0"/>
          </a:p>
          <a:p>
            <a:r>
              <a:rPr lang="en-US" sz="1100" dirty="0" smtClean="0">
                <a:hlinkClick r:id="rId10"/>
              </a:rPr>
              <a:t>Cobra </a:t>
            </a:r>
            <a:r>
              <a:rPr lang="en-US" sz="1100" dirty="0" smtClean="0">
                <a:hlinkClick r:id="rId10"/>
              </a:rPr>
              <a:t>Framed Rolling Pictures</a:t>
            </a:r>
            <a:endParaRPr lang="en-US" sz="1100" dirty="0" smtClean="0"/>
          </a:p>
          <a:p>
            <a:r>
              <a:rPr lang="en-US" sz="1100" dirty="0" smtClean="0"/>
              <a:t>http://</a:t>
            </a:r>
            <a:r>
              <a:rPr lang="en-US" sz="1100" dirty="0" smtClean="0"/>
              <a:t>www.svtperformance.com/forums/pics-videos-buffet-149/748643-my-new-framed-cobra-action-pictures-posters.html</a:t>
            </a:r>
            <a:endParaRPr lang="en-US" sz="1100" dirty="0" smtClean="0"/>
          </a:p>
          <a:p>
            <a:endParaRPr lang="en-US" sz="1100" dirty="0" smtClean="0"/>
          </a:p>
          <a:p>
            <a:r>
              <a:rPr lang="en-US" sz="1100" dirty="0" smtClean="0">
                <a:hlinkClick r:id="rId11"/>
              </a:rPr>
              <a:t>Cobra </a:t>
            </a:r>
            <a:r>
              <a:rPr lang="en-US" sz="1100" dirty="0" smtClean="0">
                <a:hlinkClick r:id="rId11"/>
              </a:rPr>
              <a:t>Rolling </a:t>
            </a:r>
            <a:r>
              <a:rPr lang="en-US" sz="1100" dirty="0" smtClean="0">
                <a:hlinkClick r:id="rId11"/>
              </a:rPr>
              <a:t>Pictures</a:t>
            </a:r>
            <a:endParaRPr lang="en-US" sz="1100" dirty="0" smtClean="0"/>
          </a:p>
          <a:p>
            <a:r>
              <a:rPr lang="en-US" sz="1100" dirty="0" smtClean="0"/>
              <a:t>http://www.svtperformance.com/forums/pics-videos-buffet-149/712814-lets-roll-baby.html</a:t>
            </a:r>
          </a:p>
        </p:txBody>
      </p:sp>
    </p:spTree>
    <p:extLst>
      <p:ext uri="{BB962C8B-B14F-4D97-AF65-F5344CB8AC3E}">
        <p14:creationId xmlns:p14="http://schemas.microsoft.com/office/powerpoint/2010/main" val="21535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:\__stuff2013\_Cobra_magazine_article\images\Ford\brianloveland_ca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" y="0"/>
            <a:ext cx="5331412" cy="34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E:\__stuff2013\_Cobra_magazine_article\images\Ford\denver200201_10172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0"/>
            <a:ext cx="3121152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E:\__stuff2013\_Cobra_magazine_article\images\Ford\S197_31520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4517136"/>
            <a:ext cx="3121152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E:\__stuff2013\_Cobra_magazine_article\images\Ford\2004PVPtrip12_7_200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2246058"/>
            <a:ext cx="3121152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E:\__stuff2013\_Cobra_magazine_article\images\Ford\DenverS197Trip48_1020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8" y="2904744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78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youngbw\Documents\Brian Files\Pictures\Mustang\DenverS197Trip21_102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42050" cy="46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youngbw\Documents\Brian Files\Pictures\Mustang\S197_CP8_8052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7776"/>
            <a:ext cx="3121025" cy="234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:\__stuff2013\_Cobra_magazine_article\images\Ford\Bond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357273"/>
            <a:ext cx="3910711" cy="250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78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__stuff2013\_Cobra_magazine_article\Engine_detailed_close\Engine_detail_close_41620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58" b="14858"/>
          <a:stretch/>
        </p:blipFill>
        <p:spPr bwMode="auto">
          <a:xfrm>
            <a:off x="0" y="-569582"/>
            <a:ext cx="9144000" cy="68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65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__stuff2013\_Cobra_magazine_article\Engine_detailed_close\Engine_detail_close_side_4162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7199"/>
            <a:ext cx="9144001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7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C:\Users\youngbw\Documents\Brian Files\Pictures\_Cobr\shane\Cobra_rolling_si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3548695"/>
            <a:ext cx="6634163" cy="33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E:\__stuff2013\_Cobra_magazine_article\__Cobra_Shoot_Engine_8272010\_IMG0283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" y="41275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8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E:\__stuff2013\_Cobra_magazine_article\__Cobra_Shoot_Engine_8272010\_IMG6862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4022"/>
            <a:ext cx="5410200" cy="25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youngbw\Documents\Brian Files\Pictures\_Cobr\shane\Cobra_rolling_blu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16" y="0"/>
            <a:ext cx="5141491" cy="34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youngbw\Documents\Brian Files\Pictures\_Cobr\shane\Cobra_rolling_brembosu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38422"/>
            <a:ext cx="435218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E:\__stuff2013\_Cobra_magazine_article\brembo_pics\IMG_9404_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641600"/>
            <a:ext cx="63246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E:\__stuff2013\_Cobra_magazine_article\brembo_pics\IMG_9366_ed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" y="1"/>
            <a:ext cx="560070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C:\Users\youngbw\Documents\__Brian Files\Pictures\_Cobr\KB_black_powdercoat_re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51"/>
            <a:ext cx="5943600" cy="303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youngbw\Documents\__Brian Files\Pictures\_Cobr\KB_black_powdercoat_driversid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36809"/>
            <a:ext cx="5147691" cy="35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youngbw\Documents\__Brian Files\Pictures\_Cobr\AFCO_Installed5_20620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73498"/>
            <a:ext cx="3733800" cy="139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:\Users\youngbw\Documents\__Brian Files\Pictures\_Cobr\camcovers_powde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1955968"/>
            <a:ext cx="3733799" cy="314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94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:\__stuff2013\_Cobra_magazine_article\IMG_1004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5" y="427630"/>
            <a:ext cx="9087365" cy="60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10</Words>
  <Application>Microsoft Office PowerPoint</Application>
  <PresentationFormat>On-screen Show (4:3)</PresentationFormat>
  <Paragraphs>34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 2003 Cobra Project and Background  Brian Young bwyoung@mtco.com 309-264-7085  Main Project Build Thread http://www.svtperformance.com/forums/pics-videos-buffet-149/659614-cam-covers-afco-kb-2-2-03-cobra-installation-pictures-some-assembly-req.html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 Show Presentations</vt:lpstr>
      <vt:lpstr>PowerPoint Presentation</vt:lpstr>
      <vt:lpstr>PowerPoint Presentation</vt:lpstr>
      <vt:lpstr>PowerPoint Presentation</vt:lpstr>
      <vt:lpstr>PowerPoint Presentation</vt:lpstr>
      <vt:lpstr>My Ford Career</vt:lpstr>
      <vt:lpstr>PowerPoint Presentation</vt:lpstr>
      <vt:lpstr>PowerPoint Presentation</vt:lpstr>
      <vt:lpstr>PowerPoint Presentation</vt:lpstr>
    </vt:vector>
  </TitlesOfParts>
  <Company>Caterpillar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Caterpillar Inc.</dc:creator>
  <cp:lastModifiedBy>Caterpillar Inc.</cp:lastModifiedBy>
  <cp:revision>29</cp:revision>
  <dcterms:created xsi:type="dcterms:W3CDTF">2013-01-08T18:48:38Z</dcterms:created>
  <dcterms:modified xsi:type="dcterms:W3CDTF">2013-01-10T16:20:48Z</dcterms:modified>
</cp:coreProperties>
</file>